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62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africa-rising-wiki.net/File:Monitoring_of_scaling_up_activities-Livestock_BL_190819.docx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5.1.1.3: </a:t>
            </a:r>
            <a:r>
              <a:rPr lang="en-US" sz="1200" b="1" dirty="0"/>
              <a:t>Engage development partners to identify livestock management technologies of interest for partnership dissemination. B. Lukuyu.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E65FAD-F593-4FCE-A263-CDD19477D8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148309"/>
              </p:ext>
            </p:extLst>
          </p:nvPr>
        </p:nvGraphicFramePr>
        <p:xfrm>
          <a:off x="592792" y="2003685"/>
          <a:ext cx="7958416" cy="2850629"/>
        </p:xfrm>
        <a:graphic>
          <a:graphicData uri="http://schemas.openxmlformats.org/drawingml/2006/table">
            <a:tbl>
              <a:tblPr firstRow="1" firstCol="1" bandRow="1"/>
              <a:tblGrid>
                <a:gridCol w="2325949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027285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605182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 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the latest presented on the earlier status dates.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means of verification where applicable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Meetings with selected partners, and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MoUs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developed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Noto Sans Symbols"/>
                          <a:ea typeface="Noto Sans Symbols"/>
                          <a:cs typeface="Noto Sans Symbols"/>
                        </a:rPr>
                        <a:t>2019 Meetings Report: </a:t>
                      </a:r>
                      <a:r>
                        <a:rPr lang="en-GB" sz="12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http://africa-rising-wiki.net/File:Monitoring_of_scaling_up_activities-Livestock_BL_190819.docx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Noto Sans Symbols"/>
                        <a:ea typeface="Noto Sans Symbols"/>
                        <a:cs typeface="Noto Sans Symbol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follow-up reports received after April 2020.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uploaded on to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DataVerse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?? (Daniel ?)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data submitted to M&amp;E/IFPRI for upload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?? (Daniel ?)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461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new deliverables planned after above submission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994129"/>
                  </a:ext>
                </a:extLst>
              </a:tr>
              <a:tr h="336522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116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131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</vt:lpstr>
      <vt:lpstr>Noto Sans Symbols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24</cp:revision>
  <dcterms:created xsi:type="dcterms:W3CDTF">2021-08-31T16:21:07Z</dcterms:created>
  <dcterms:modified xsi:type="dcterms:W3CDTF">2021-09-17T04:08:48Z</dcterms:modified>
</cp:coreProperties>
</file>